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5" r:id="rId2"/>
    <p:sldId id="2596" r:id="rId3"/>
    <p:sldId id="2597" r:id="rId4"/>
    <p:sldId id="2589" r:id="rId5"/>
    <p:sldId id="2590" r:id="rId6"/>
    <p:sldId id="2599" r:id="rId7"/>
    <p:sldId id="2600" r:id="rId8"/>
    <p:sldId id="259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447B"/>
    <a:srgbClr val="8D1730"/>
    <a:srgbClr val="E57200"/>
    <a:srgbClr val="66FF33"/>
    <a:srgbClr val="5F2364"/>
    <a:srgbClr val="DF0F79"/>
    <a:srgbClr val="2972BA"/>
    <a:srgbClr val="384C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261A0-94D4-487B-B623-05FF302029DE}" v="1" dt="2025-01-18T00:25:44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BCC261A0-94D4-487B-B623-05FF302029DE}"/>
    <pc:docChg chg="delSld">
      <pc:chgData name="Peters, David S." userId="89b4e851-90dd-44f4-a02f-c1f7ca487ce8" providerId="ADAL" clId="{BCC261A0-94D4-487B-B623-05FF302029DE}" dt="2025-01-18T00:24:36.377" v="0" actId="2696"/>
      <pc:docMkLst>
        <pc:docMk/>
      </pc:docMkLst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125941109" sldId="260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864610481" sldId="2585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522981031" sldId="2589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4084562376" sldId="2590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36157573" sldId="2596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032284687" sldId="2597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515268848" sldId="2598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540722889" sldId="2599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815347834" sldId="2600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3668532236" sldId="2601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825181651" sldId="2602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893216343" sldId="2603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155388959" sldId="2605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4137688881" sldId="2606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956546539" sldId="2607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664328406" sldId="2608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172179125" sldId="2609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327601519" sldId="26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9B09-B9E0-4A70-8D53-0DFA0A0EC602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AAF3-CB76-43AD-B1E2-FE06452CE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www.everettsd.org/Page/596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docushare.everett.k12.wa.us/docushare/dsweb/Get/Document-143071/A%20Quick%20Guide%20to%20504%20Plans%20-%20EPS.pdf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7F3FB-B572-1446-AB6F-67970FA4E88E}"/>
              </a:ext>
            </a:extLst>
          </p:cNvPr>
          <p:cNvSpPr/>
          <p:nvPr/>
        </p:nvSpPr>
        <p:spPr>
          <a:xfrm>
            <a:off x="484360" y="2482654"/>
            <a:ext cx="8175279" cy="1892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4014-F8AE-8F64-5B81-908A58810312}"/>
              </a:ext>
            </a:extLst>
          </p:cNvPr>
          <p:cNvSpPr txBox="1"/>
          <p:nvPr/>
        </p:nvSpPr>
        <p:spPr>
          <a:xfrm>
            <a:off x="2359030" y="2859612"/>
            <a:ext cx="6491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District Counselor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January 16,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DB069-9DF1-37C1-2A9C-D8F97C01E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" y="2588984"/>
            <a:ext cx="1733138" cy="1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Today’s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13F2E-71B5-F8F9-83EC-90FEED694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1" y="3159107"/>
            <a:ext cx="8010438" cy="1574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552BB9-989D-619B-A441-7AA7B1842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8" y="1931596"/>
            <a:ext cx="8077188" cy="12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It’s Getting Lighter Later!</a:t>
            </a:r>
          </a:p>
        </p:txBody>
      </p:sp>
      <p:pic>
        <p:nvPicPr>
          <p:cNvPr id="7" name="Picture 6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81543D7C-B03C-90CE-0E1D-B05713FA9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" y="1167898"/>
            <a:ext cx="8153615" cy="53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11654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Panorama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Enhanced Score Reporting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57200"/>
              </a:solidFill>
              <a:effectLst/>
              <a:uLnTx/>
              <a:uFillTx/>
              <a:latin typeface="Neutra Text TF Alt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C458F-165A-8591-9473-CEEC8FCC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7" y="921668"/>
            <a:ext cx="5447322" cy="304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C6810-F600-0621-38AD-4E4F1C56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7913"/>
            <a:ext cx="3570406" cy="4156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green square with black lines and blue text&#10;&#10;Description automatically generated">
            <a:extLst>
              <a:ext uri="{FF2B5EF4-FFF2-40B4-BE49-F238E27FC236}">
                <a16:creationId xmlns:a16="http://schemas.microsoft.com/office/drawing/2014/main" id="{3AAB935E-9899-1CC3-DBC7-197D75D2D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8" y="4527345"/>
            <a:ext cx="2845225" cy="16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11654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Synergy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Counselor Trainers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905ABE-AFEB-81AE-FEB8-B30F10C4DBCA}"/>
              </a:ext>
            </a:extLst>
          </p:cNvPr>
          <p:cNvGrpSpPr/>
          <p:nvPr/>
        </p:nvGrpSpPr>
        <p:grpSpPr>
          <a:xfrm>
            <a:off x="156965" y="1305299"/>
            <a:ext cx="8036222" cy="4720867"/>
            <a:chOff x="105700" y="1781549"/>
            <a:chExt cx="8036222" cy="47208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318A0-308B-FB90-0596-03C4B469A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00" y="1781549"/>
              <a:ext cx="8036222" cy="4720867"/>
            </a:xfrm>
            <a:prstGeom prst="rect">
              <a:avLst/>
            </a:prstGeom>
            <a:ln w="222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A blue and white logo&#10;&#10;Description automatically generated">
              <a:extLst>
                <a:ext uri="{FF2B5EF4-FFF2-40B4-BE49-F238E27FC236}">
                  <a16:creationId xmlns:a16="http://schemas.microsoft.com/office/drawing/2014/main" id="{8A5278CA-ADCD-0F6E-1A25-AEF6B1B42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76" y="4271594"/>
              <a:ext cx="2350646" cy="625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56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9760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Training Schedule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Spring 2025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A5278CA-ADCD-0F6E-1A25-AEF6B1B42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53" y="937844"/>
            <a:ext cx="2350646" cy="625401"/>
          </a:xfrm>
          <a:prstGeom prst="rect">
            <a:avLst/>
          </a:prstGeom>
        </p:spPr>
      </p:pic>
      <p:pic>
        <p:nvPicPr>
          <p:cNvPr id="9" name="Picture 8" descr="A schedule of training schedule&#10;&#10;Description automatically generated">
            <a:extLst>
              <a:ext uri="{FF2B5EF4-FFF2-40B4-BE49-F238E27FC236}">
                <a16:creationId xmlns:a16="http://schemas.microsoft.com/office/drawing/2014/main" id="{A5E6FBA4-C637-D430-F504-807E5D927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6" y="1781549"/>
            <a:ext cx="8054699" cy="4559385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72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9760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504 Quick Guide for 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922EB-8838-81BC-CFE4-A1BF871A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" y="737646"/>
            <a:ext cx="3259248" cy="1340610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EB1F5B7D-560F-3B15-6312-1BEC942FF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0" y="2223112"/>
            <a:ext cx="8058117" cy="3052035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04DDD7-811B-43CC-30F5-AC7513DBE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547" y="793439"/>
            <a:ext cx="1226556" cy="1229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BDA20A-C923-FDD5-37BC-9A6701FE87E9}"/>
              </a:ext>
            </a:extLst>
          </p:cNvPr>
          <p:cNvSpPr txBox="1"/>
          <p:nvPr/>
        </p:nvSpPr>
        <p:spPr>
          <a:xfrm>
            <a:off x="4970352" y="1223285"/>
            <a:ext cx="29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everettsd.org/Page/5969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31EC1C-C098-2D3E-CF36-894C4DE337EC}"/>
              </a:ext>
            </a:extLst>
          </p:cNvPr>
          <p:cNvGrpSpPr/>
          <p:nvPr/>
        </p:nvGrpSpPr>
        <p:grpSpPr>
          <a:xfrm>
            <a:off x="2788467" y="3784826"/>
            <a:ext cx="4988459" cy="2975787"/>
            <a:chOff x="2788467" y="3784826"/>
            <a:chExt cx="4988459" cy="29757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B6A14B-8D33-4CEE-A1E5-B1C74CC1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8467" y="4748337"/>
              <a:ext cx="4988459" cy="2012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 descr="A green arrow pointing up&#10;&#10;Description automatically generated">
              <a:extLst>
                <a:ext uri="{FF2B5EF4-FFF2-40B4-BE49-F238E27FC236}">
                  <a16:creationId xmlns:a16="http://schemas.microsoft.com/office/drawing/2014/main" id="{3B1709D6-1082-297B-D440-C08BC4774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24" b="-2482"/>
            <a:stretch/>
          </p:blipFill>
          <p:spPr>
            <a:xfrm rot="10598277">
              <a:off x="3611062" y="3784826"/>
              <a:ext cx="1079240" cy="1190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34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February 13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Meeting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DB446-01E9-DA72-A51E-00C958165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" t="1813" r="1119" b="1953"/>
          <a:stretch/>
        </p:blipFill>
        <p:spPr>
          <a:xfrm>
            <a:off x="186867" y="1876330"/>
            <a:ext cx="8057585" cy="310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1,500+ Popper Party Icon Vector Stock Illustrations, Royalty-Free Vector  Graphics &amp; Clip Art - iStock">
            <a:extLst>
              <a:ext uri="{FF2B5EF4-FFF2-40B4-BE49-F238E27FC236}">
                <a16:creationId xmlns:a16="http://schemas.microsoft.com/office/drawing/2014/main" id="{9A8F2E77-502A-E532-AFD1-72DE3B9B2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1765" r="12255" b="16666"/>
          <a:stretch/>
        </p:blipFill>
        <p:spPr bwMode="auto">
          <a:xfrm>
            <a:off x="2761559" y="3667125"/>
            <a:ext cx="393199" cy="3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6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BC991188-97C3-A3CF-F97E-C74281E8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9" y="2285530"/>
            <a:ext cx="4781915" cy="141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B8F8B-53C4-5670-3314-09E959AA5752}"/>
              </a:ext>
            </a:extLst>
          </p:cNvPr>
          <p:cNvSpPr txBox="1"/>
          <p:nvPr/>
        </p:nvSpPr>
        <p:spPr>
          <a:xfrm>
            <a:off x="4300396" y="3697227"/>
            <a:ext cx="452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Best wishes for a smooth semester transition!</a:t>
            </a:r>
          </a:p>
        </p:txBody>
      </p:sp>
    </p:spTree>
    <p:extLst>
      <p:ext uri="{BB962C8B-B14F-4D97-AF65-F5344CB8AC3E}">
        <p14:creationId xmlns:p14="http://schemas.microsoft.com/office/powerpoint/2010/main" val="212594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2964</TotalTime>
  <Words>53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Neutra Text TF Alt</vt:lpstr>
      <vt:lpstr>Neutra Text TF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9</cp:revision>
  <dcterms:created xsi:type="dcterms:W3CDTF">2024-09-25T21:41:08Z</dcterms:created>
  <dcterms:modified xsi:type="dcterms:W3CDTF">2025-01-18T00:25:50Z</dcterms:modified>
</cp:coreProperties>
</file>